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D5E020-B638-4ABB-B433-41B4A9D861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5E7C387-43CA-4B32-9286-A0936E7E86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CBA45B4-708A-4F0A-BF9D-752CA2CEC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86D4-B789-4391-ADB1-17BFF4ACF935}" type="datetimeFigureOut">
              <a:rPr lang="de-DE" smtClean="0"/>
              <a:t>04.07.2022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C5C3CA7-9FB2-4855-9CE6-E31D5259C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26B905D-A861-4741-86BA-324FD3640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FF5C7-8415-421C-94D4-4A17CAD3E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6041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2F0D11-9B00-498C-8A40-4A46BAEF3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53DAC72-9935-4394-AFE4-58FB13F768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B953E5A-8A88-42F8-B781-A42DFE14E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86D4-B789-4391-ADB1-17BFF4ACF935}" type="datetimeFigureOut">
              <a:rPr lang="de-DE" smtClean="0"/>
              <a:t>04.07.2022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920D8E-14D7-4647-811B-554D48F98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F4C608-9CA3-4FB9-A7F2-EAA63D93D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FF5C7-8415-421C-94D4-4A17CAD3E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2178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30A8D1E-A37B-46F8-BFB0-8FA37D3E19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695C321-4A3D-4A0C-9842-BB524D65DA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F3E52AF-E9F0-47A2-8C0B-808B59FA9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86D4-B789-4391-ADB1-17BFF4ACF935}" type="datetimeFigureOut">
              <a:rPr lang="de-DE" smtClean="0"/>
              <a:t>04.07.2022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0CE31F7-A38B-4106-8286-703B83D0C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745E375-4C25-43B1-9D73-5938E6232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FF5C7-8415-421C-94D4-4A17CAD3E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7717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57E935-93E5-4157-B1C4-03E4B38F3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42F9E3B-A4E4-496D-AEA8-52B47D856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3435E01-F5D2-4C24-BB3F-D448C431C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86D4-B789-4391-ADB1-17BFF4ACF935}" type="datetimeFigureOut">
              <a:rPr lang="de-DE" smtClean="0"/>
              <a:t>04.07.2022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FE5B166-C119-467D-9FB8-016CA78AF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F218786-E432-46C0-928B-B5BFEC097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FF5C7-8415-421C-94D4-4A17CAD3E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7659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5C94EB-7F31-4A12-A031-09AD9C36D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62BC2E6-8AB2-43DF-955C-ECE5C94F79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BF20DC9-E728-4A5B-B14D-79A2F1395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86D4-B789-4391-ADB1-17BFF4ACF935}" type="datetimeFigureOut">
              <a:rPr lang="de-DE" smtClean="0"/>
              <a:t>04.07.2022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982FB9A-EFCA-4DCB-90F5-8BDD1B50C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6BDEF7-5039-4EA5-BDA1-A9733B128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FF5C7-8415-421C-94D4-4A17CAD3E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7851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BA7FA8-AB3A-4D24-9444-081CD5A0C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A62BA5-B1E2-481D-9E55-D8C23D729B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903F94A-5412-4270-9891-8A964CFFA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D75791F-3AC9-4482-A49C-6683149B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86D4-B789-4391-ADB1-17BFF4ACF935}" type="datetimeFigureOut">
              <a:rPr lang="de-DE" smtClean="0"/>
              <a:t>04.07.2022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7CAF9F2-85F2-48DE-BC41-03646827A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8A978C-69C1-436B-9354-F7A46E066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FF5C7-8415-421C-94D4-4A17CAD3E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0774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94E84C-47A6-4711-9C94-97CC605E9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A63C9ED-CF9F-49E1-9F71-BB12F5EF7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A86F69A-46C8-4CBD-A5FC-5BD3E19111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A05253B-817B-41BD-8048-16ABDD41ED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693013C-A08B-4DBC-9D92-87FA231ABE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609A967-4C05-4DC2-9331-155B42471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86D4-B789-4391-ADB1-17BFF4ACF935}" type="datetimeFigureOut">
              <a:rPr lang="de-DE" smtClean="0"/>
              <a:t>04.07.2022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ABD1D60-218B-4887-8BA1-7E642E015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79F67BC-CA58-4AC7-BE7C-3852CE445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FF5C7-8415-421C-94D4-4A17CAD3E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875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F320C3-873D-43CC-9A2E-5839ED9AD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38B141E-F1C6-406D-8326-092C5040E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86D4-B789-4391-ADB1-17BFF4ACF935}" type="datetimeFigureOut">
              <a:rPr lang="de-DE" smtClean="0"/>
              <a:t>04.07.2022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5BF7D05-59FF-41DE-BA55-9A77817A4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25673DA-337D-4678-BAF2-5EB730346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FF5C7-8415-421C-94D4-4A17CAD3E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128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5BB8558-A7D9-4966-8A02-B115A61CC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86D4-B789-4391-ADB1-17BFF4ACF935}" type="datetimeFigureOut">
              <a:rPr lang="de-DE" smtClean="0"/>
              <a:t>04.07.2022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39415AC-29DF-4CE2-8492-5FA6A1AB3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EDCD0CB-3D8E-4995-BD3E-E87E577DE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FF5C7-8415-421C-94D4-4A17CAD3E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8338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2A33D9-ADC2-434B-9266-D35201F25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A6727B6-736C-440A-B960-DCE53C2A8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8DD2F0B-0E29-4FC7-A91F-652F3DD8B0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D8D9960-3241-4725-8BBF-6B698095C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86D4-B789-4391-ADB1-17BFF4ACF935}" type="datetimeFigureOut">
              <a:rPr lang="de-DE" smtClean="0"/>
              <a:t>04.07.2022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1ACDEA8-7FD8-46CE-89DE-25A5CF30C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1773310-0C9D-4B99-BDFB-104835D7C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FF5C7-8415-421C-94D4-4A17CAD3E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6198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E509F2-9F16-460D-9B5B-7E0F7C437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8C6625E-DC8E-4C1F-8080-F275D64638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22BE095-D993-4889-9C6C-CF9DB6C6B2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C3FACFA-B98E-440F-8A86-9C95AC31B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86D4-B789-4391-ADB1-17BFF4ACF935}" type="datetimeFigureOut">
              <a:rPr lang="de-DE" smtClean="0"/>
              <a:t>04.07.2022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C49DB4E-6560-4B41-84D8-4ED94D6BD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865DAE3-131E-4367-8252-8E1540BBF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FF5C7-8415-421C-94D4-4A17CAD3E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2956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0F67441-8F65-44A1-AF6D-F9764EBA1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2AE3E56-F289-49C1-9D48-66BBB12389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44D7757-6892-42B9-B1F3-C047C0B58C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F86D4-B789-4391-ADB1-17BFF4ACF935}" type="datetimeFigureOut">
              <a:rPr lang="de-DE" smtClean="0"/>
              <a:t>04.07.2022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64C777F-FBFD-414F-815A-64220CD431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DEBA04-131F-4583-A658-A2961C35DA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FF5C7-8415-421C-94D4-4A17CAD3E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1984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A1A6A6-2611-4907-A551-75D4D698E9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15736"/>
            <a:ext cx="9144000" cy="1006679"/>
          </a:xfrm>
        </p:spPr>
        <p:txBody>
          <a:bodyPr>
            <a:normAutofit/>
          </a:bodyPr>
          <a:lstStyle/>
          <a:p>
            <a:r>
              <a:rPr lang="de-DE" sz="4400" dirty="0">
                <a:solidFill>
                  <a:srgbClr val="00B050"/>
                </a:solidFill>
              </a:rPr>
              <a:t>Mein Berufsorientierungstag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319E079-3148-4603-876A-4FD2A00EFB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0800000" flipH="1" flipV="1">
            <a:off x="1954636" y="5444455"/>
            <a:ext cx="7860484" cy="486562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22.6.2022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079F0CC-49C4-4FC8-B04A-E87F98F1B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225" y="2217314"/>
            <a:ext cx="2410972" cy="310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0360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BD9783-82C5-4A3A-B577-DF8DC2F2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6"/>
                </a:solidFill>
              </a:rPr>
              <a:t>                    </a:t>
            </a:r>
            <a:r>
              <a:rPr lang="de-DE" u="sng" dirty="0">
                <a:solidFill>
                  <a:schemeClr val="accent6"/>
                </a:solidFill>
              </a:rPr>
              <a:t>Kindergarten Rosenau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71324D-66C3-488F-AD68-911683331A3C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0800000" flipV="1">
            <a:off x="2919367" y="3707934"/>
            <a:ext cx="6115575" cy="3150066"/>
          </a:xfrm>
        </p:spPr>
        <p:txBody>
          <a:bodyPr>
            <a:normAutofit fontScale="70000" lnSpcReduction="20000"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                               evang-rosenau.at</a:t>
            </a:r>
          </a:p>
        </p:txBody>
      </p:sp>
      <p:pic>
        <p:nvPicPr>
          <p:cNvPr id="1028" name="Picture 4" descr="http://www.evang-rosenau.at/wproot/wp-content/uploads/2021/07/DJI_0482.jpg">
            <a:extLst>
              <a:ext uri="{FF2B5EF4-FFF2-40B4-BE49-F238E27FC236}">
                <a16:creationId xmlns:a16="http://schemas.microsoft.com/office/drawing/2014/main" id="{C3F9AB58-EF7A-4959-BE50-A5A6A6355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369" y="1624456"/>
            <a:ext cx="6115574" cy="434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62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8B56E2-5F11-4CA5-B489-26ED6DA3A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6"/>
                </a:solidFill>
              </a:rPr>
              <a:t>Das war mein Tag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4D5B94D-50FC-4744-A9DF-38EF5BA07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AT" altLang="de-DE" dirty="0"/>
              <a:t>Arbeitsbeginn:  7:45 Uhr</a:t>
            </a:r>
          </a:p>
          <a:p>
            <a:endParaRPr lang="de-AT" altLang="de-DE" dirty="0"/>
          </a:p>
          <a:p>
            <a:r>
              <a:rPr lang="de-AT" altLang="de-DE" dirty="0"/>
              <a:t>Ich durfte in der Mittagspause das Essen für die Kinder ausgeben.</a:t>
            </a:r>
          </a:p>
          <a:p>
            <a:endParaRPr lang="de-AT" altLang="de-DE" dirty="0"/>
          </a:p>
          <a:p>
            <a:r>
              <a:rPr lang="de-AT" altLang="de-DE" dirty="0"/>
              <a:t>Mittagspause:  hatte ich natürlich keine</a:t>
            </a:r>
          </a:p>
          <a:p>
            <a:endParaRPr lang="de-AT" altLang="de-DE" dirty="0"/>
          </a:p>
          <a:p>
            <a:r>
              <a:rPr lang="de-AT" altLang="de-DE" dirty="0"/>
              <a:t>Am Nachmittag war ich wieder zuhause.</a:t>
            </a:r>
          </a:p>
          <a:p>
            <a:endParaRPr lang="de-AT" altLang="de-DE" dirty="0"/>
          </a:p>
          <a:p>
            <a:r>
              <a:rPr lang="de-AT" altLang="de-DE" dirty="0"/>
              <a:t>Arbeitsende:  12.00 Uhr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496625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DAD037-D7FD-49BF-9F2F-42ED7CB83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Kinder gehen jeden Tag in den Garten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10FF6A71-C082-441D-94FC-756D1F4029E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600" y="1825625"/>
            <a:ext cx="3254800" cy="4351338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B64B645-FF2A-4D83-98E8-298B2F9638E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 sz="4400" dirty="0">
                <a:solidFill>
                  <a:schemeClr val="accent2">
                    <a:lumMod val="75000"/>
                  </a:schemeClr>
                </a:solidFill>
              </a:rPr>
              <a:t>Ich durfte von 10:45 bis 12:00 mit den Kindern im Garten spielen</a:t>
            </a:r>
          </a:p>
        </p:txBody>
      </p:sp>
    </p:spTree>
    <p:extLst>
      <p:ext uri="{BB962C8B-B14F-4D97-AF65-F5344CB8AC3E}">
        <p14:creationId xmlns:p14="http://schemas.microsoft.com/office/powerpoint/2010/main" val="77047887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indergarten | Kindergarten und Schule | Kind">
            <a:extLst>
              <a:ext uri="{FF2B5EF4-FFF2-40B4-BE49-F238E27FC236}">
                <a16:creationId xmlns:a16="http://schemas.microsoft.com/office/drawing/2014/main" id="{7943AEA2-FA4E-460D-BB26-BE5162B4A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54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B79AAB-5479-49D1-A3E4-F84A5141D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de-DE" dirty="0">
                <a:solidFill>
                  <a:schemeClr val="accent6"/>
                </a:solidFill>
              </a:rPr>
              <a:t>Meine Erfahrungen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4D3882-B903-48D6-BC9C-87FB5A568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Ich hätte mir nicht gedacht, dass es so anstrengend sein kann Kinder zu beschäftigen.</a:t>
            </a:r>
          </a:p>
          <a:p>
            <a:r>
              <a:rPr lang="de-DE" dirty="0"/>
              <a:t>Interessant war, dass die Kinder alles über mich wissen wollten.</a:t>
            </a:r>
          </a:p>
          <a:p>
            <a:r>
              <a:rPr lang="de-DE" dirty="0"/>
              <a:t>Ich habe nicht gewusst, dass man als Kindergartenpädagoge so viele Aufgaben hat.</a:t>
            </a:r>
          </a:p>
          <a:p>
            <a:r>
              <a:rPr lang="de-DE" dirty="0"/>
              <a:t>Was ich noch sagen möchte: Ich finde es schade, dass es so wenige männliche Pädagogen gibt, da ein Mann diese Aufgaben genau so gut wie eine Frau erledigen kann.</a:t>
            </a:r>
          </a:p>
        </p:txBody>
      </p:sp>
    </p:spTree>
    <p:extLst>
      <p:ext uri="{BB962C8B-B14F-4D97-AF65-F5344CB8AC3E}">
        <p14:creationId xmlns:p14="http://schemas.microsoft.com/office/powerpoint/2010/main" val="3250483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9E5ED6-9569-4230-882B-EE75D21EF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38898"/>
          </a:xfrm>
        </p:spPr>
        <p:txBody>
          <a:bodyPr>
            <a:normAutofit/>
          </a:bodyPr>
          <a:lstStyle/>
          <a:p>
            <a:r>
              <a:rPr lang="de-DE" sz="5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Danke für eure Aufmerksamkeit!</a:t>
            </a:r>
          </a:p>
        </p:txBody>
      </p:sp>
      <p:pic>
        <p:nvPicPr>
          <p:cNvPr id="2054" name="Picture 6" descr="Kindergarten - Gemeinde Rietz, Tirol, Oberland, Bezirk Imst, Ferien- und  Wallfahrtsort">
            <a:extLst>
              <a:ext uri="{FF2B5EF4-FFF2-40B4-BE49-F238E27FC236}">
                <a16:creationId xmlns:a16="http://schemas.microsoft.com/office/drawing/2014/main" id="{4588FAE7-09ED-447E-BD1E-FBCA304BF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899"/>
            <a:ext cx="12192000" cy="519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292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</Words>
  <Application>Microsoft Office PowerPoint</Application>
  <PresentationFormat>Breitbild</PresentationFormat>
  <Paragraphs>30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</vt:lpstr>
      <vt:lpstr>Mein Berufsorientierungstag </vt:lpstr>
      <vt:lpstr>                    Kindergarten Rosenau</vt:lpstr>
      <vt:lpstr>Das war mein Tag</vt:lpstr>
      <vt:lpstr>Die Kinder gehen jeden Tag in den Garten</vt:lpstr>
      <vt:lpstr>PowerPoint-Präsentation</vt:lpstr>
      <vt:lpstr>Meine Erfahrungen</vt:lpstr>
      <vt:lpstr>Danke für eure Aufmerksamkeit!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Mein Berufsorientierungstag</dc:title>
  <dc:creator>Hoelzli Julius</dc:creator>
  <cp:lastModifiedBy>Oberwanger Elfriede</cp:lastModifiedBy>
  <cp:revision>8</cp:revision>
  <dcterms:created xsi:type="dcterms:W3CDTF">2022-06-28T10:57:00Z</dcterms:created>
  <dcterms:modified xsi:type="dcterms:W3CDTF">2022-07-04T07:13:54Z</dcterms:modified>
</cp:coreProperties>
</file>